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9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1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BA5E"/>
    <a:srgbClr val="FFFF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global-teacher.net/mediacenter/britain_holidays/0000036" TargetMode="External"/><Relationship Id="rId2" Type="http://schemas.openxmlformats.org/officeDocument/2006/relationships/hyperlink" Target="http://www.calend.ru/holidays/0/0/609/19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nayuvse.ru/velikobritaniya/kultura-velikobritanii/prazdniki/apkhelio-prazdnik-fakelov" TargetMode="External"/><Relationship Id="rId5" Type="http://schemas.openxmlformats.org/officeDocument/2006/relationships/hyperlink" Target="http://znayuvse.ru/velikobritaniya/kultura-velikobritanii/prazdniki/festival-keltskoi-kultury-%E2%80%93-celtic-connections" TargetMode="External"/><Relationship Id="rId4" Type="http://schemas.openxmlformats.org/officeDocument/2006/relationships/hyperlink" Target="http://www.s-b-s.su/ya-sama/articles/vse-o-prazdnikakh/nacionalnyjj-prazdnik/kak-otmechayut-novyjj-god-v-anglii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 Нижегородской области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Краснобаковский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лесной колледж»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9540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Учебно-исследовательская работа:</a:t>
            </a:r>
            <a:endParaRPr lang="ru-RU" sz="2800" dirty="0" smtClean="0">
              <a:solidFill>
                <a:srgbClr val="7030A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«Историческая ценность традиций</a:t>
            </a:r>
            <a:endParaRPr lang="ru-RU" sz="2800" dirty="0" smtClean="0">
              <a:solidFill>
                <a:srgbClr val="7030A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обычаев Великобритании»</a:t>
            </a:r>
            <a:endParaRPr lang="ru-RU" sz="2800" dirty="0" smtClean="0">
              <a:solidFill>
                <a:srgbClr val="7030A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>
              <a:spcAft>
                <a:spcPts val="800"/>
              </a:spcAft>
              <a:tabLst>
                <a:tab pos="2486025" algn="l"/>
              </a:tabLst>
            </a:pP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(по дисциплине «Английский язык»)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6400" y="3276600"/>
            <a:ext cx="3657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Немцева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Надежда Васильевна</a:t>
            </a: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cтудентка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курса 1 группы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ГБОУ СПО НО «КБЛК»                                                                            Руководитель:                                                                           Воронина Марина Владимировна                                                                           преподаватель английского                                                                    языка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Красные Баки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6576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Бега с катящимся сыром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проводятся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в последний понедельник мая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в небольшом городке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Куперс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Хилл рядом с Глостером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На 4-х трассах, расположенных на склоне холма, участники соревнования стоят на линии и ждут старта. Круглый кусок сыра пускают вниз, и все участники бегут за ним – первый добежавший до финиша становится победителем.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24400" y="3733800"/>
            <a:ext cx="4191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Чемпионат мира по нырянию в болото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проходит 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последний понедельник августа.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Десятки храбрых валлийцев прыгают в болото, чтобы преодолеть дистанцию 55 метров. Из снаряжения можно пользоваться только ластами и масками для ныряния. Даже последний приплывший также получает приз.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2" name="Picture 4" descr="http://im5-tub-ru.yandex.net/i?id=131825834-7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685800"/>
            <a:ext cx="3906011" cy="2514600"/>
          </a:xfrm>
          <a:prstGeom prst="rect">
            <a:avLst/>
          </a:prstGeom>
          <a:noFill/>
        </p:spPr>
      </p:pic>
      <p:pic>
        <p:nvPicPr>
          <p:cNvPr id="22534" name="Picture 6" descr="http://www.wackyowl.com/wp-content/uploads/2010/06/Cheese-Rolling-Wake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3921474" cy="280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276600"/>
            <a:ext cx="4343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Чемпионат по рожам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проходит 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сентябре.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 сведениям соревнования по гримасам зародились еще в 1297 году, на ярмарке крабов 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Эгремонте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Этот чемпионат дожил до наших дней, стал международным. Легендарный чемпион Питер Джексон, обладатель титула «самая страшная рожа», ради победы вырвал себе все зубы, чтобы ему было легче гримасничать.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0600" y="3657600"/>
            <a:ext cx="4343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День яблока (21 октября)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— эта традиция посвящена яблокам, фруктовым садам. В этот день можно попробовать сотни различных сортов яблок, которые не продаются в обычных магазинах. В день праздника проводится конкурс на самую длинную полоску кожуры</a:t>
            </a:r>
            <a:r>
              <a:rPr lang="x-none" smtClean="0">
                <a:latin typeface="Arial" pitchFamily="34" charset="0"/>
                <a:cs typeface="Arial" pitchFamily="34" charset="0"/>
              </a:rPr>
              <a:t>, которая получается при очистке яблока.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im2-tub-ru.yandex.net/i?id=263097715-4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3225800" cy="2419350"/>
          </a:xfrm>
          <a:prstGeom prst="roundRect">
            <a:avLst/>
          </a:prstGeom>
          <a:noFill/>
        </p:spPr>
      </p:pic>
      <p:pic>
        <p:nvPicPr>
          <p:cNvPr id="23556" name="Picture 4" descr="http://im4-tub-ru.yandex.net/i?id=137233325-61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762000"/>
            <a:ext cx="4109720" cy="2752045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>
            <a:alpha val="2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2400" y="304800"/>
            <a:ext cx="172015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200" b="1" dirty="0">
              <a:ln w="5080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1440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Существует большое количество традиций и обычаев, определяющих историческую ценность страны.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" y="1828800"/>
            <a:ext cx="91440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Каждая традиция и обычай Великобритании отображает сущность британского народа, их патриотичность.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432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Традиции очень похожи по форме празднования во многих странах.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657600"/>
            <a:ext cx="8915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Изучение традиций Великобритании позволяет глубже понять и изучить условия жизни людей, их социальный статус, историческое прошлое страны в целом.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0292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Необходимо уважать историю и культуру своей страны и быть толерантным по отношению к другим народам.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Литература: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Васильев, К.М. Истрия Великобритании: самое необходимое / К.М. Васильев. - Москва: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Авалон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2008. - 128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Голицынский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Ю.Б. Великобритания: СПб.: КАРО, 2001 – 480 с., ил.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Калинина Л.В. Предметная неделя английского языка в школе – Ростов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/Дону: Феникс, 2005 – 176 с.: ил.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Кэтлин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Новикова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Holidays Go Round and Round.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Учеб. пособие для широкого круга изучающих англ. яз. – СПб.: «Триада», 1996 – 160 с., ил.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Нестерова Н.М. Страноведение: Великобритания. – Ростов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/Д.: Феникс, 2005. – 368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Традиции, обычаи и привычки. М.: ИНФРА-М, 2001. – 127 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Интернет-ресурсы: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Calend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RU - URL: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http://www.calend.ru/holidays/0/0/609/19/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Global Teacher - URL: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3"/>
              </a:rPr>
              <a:t>http://global-teacher.net/mediacenter/britain_holidays/0000036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Step by step - URL: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http://www.s-b-s.su/ya-sama/articles/vse-o-prazdnikakh/nacionalnyjj-prazdnik/kak-otmechayut-novyjj-god-v-anglii/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Знаю всё -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URL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http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://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znayuvse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velikobritaniya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kultura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velikobritanii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prazdniki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/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festival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keltskoi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kultury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-%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2%80%93-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celtic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-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connections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Знаю всё -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URL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http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://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znayuvse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velikobritaniya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kultura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velikobritanii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prazdniki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apkhelio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prazdnik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fakelov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214554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90011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работы : </a:t>
            </a:r>
            <a:r>
              <a:rPr lang="ru-RU" sz="2800" b="1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специалист высокого класса должен не только хорошо владеть иностранным языком, но и знать культуру народа, его обычаи и традиции, т.е. обладать межкультурной компетенцией.</a:t>
            </a:r>
            <a:endParaRPr lang="ru-RU" sz="2800" b="1" dirty="0">
              <a:ln w="11430"/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2143116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2800" b="1" dirty="0" smtClean="0">
                <a:ln w="11430"/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знаний об истории культурных традиций и обычаев.</a:t>
            </a:r>
            <a:endParaRPr lang="ru-RU" sz="2800" b="1" dirty="0">
              <a:ln w="11430"/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3124200"/>
            <a:ext cx="90011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ln w="11430"/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Задачи: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 smtClean="0">
                <a:ln w="11430"/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Изучить историю традиций и обычаев Великобритании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 smtClean="0">
                <a:ln w="11430"/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Определить их индивидуальность и неповторимость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 smtClean="0">
                <a:ln w="11430"/>
                <a:solidFill>
                  <a:srgbClr val="7030A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Провести анализ традиций Великобритании и выяснить их специфичность</a:t>
            </a:r>
            <a:endParaRPr lang="ru-RU" sz="2800" b="1" dirty="0">
              <a:ln w="11430"/>
              <a:solidFill>
                <a:srgbClr val="7030A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tile tx="0" ty="0" sx="100000" sy="100000" flip="x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800"/>
            <a:ext cx="9144000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indent="360000">
              <a:spcAft>
                <a:spcPts val="0"/>
              </a:spcAft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 изучения  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исторические традиции и обычаи Великобритании</a:t>
            </a:r>
          </a:p>
          <a:p>
            <a:pPr indent="360000">
              <a:spcAft>
                <a:spcPts val="0"/>
              </a:spcAft>
            </a:pPr>
            <a:endParaRPr lang="ru-RU" sz="28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000">
              <a:spcAft>
                <a:spcPts val="0"/>
              </a:spcAft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 исследования 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выявление особенностей исторических традиций и обычаев Великобритании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551837"/>
            <a:ext cx="9144000" cy="29546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Методы:</a:t>
            </a:r>
          </a:p>
          <a:p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изучение существующих источников по рассматриваемой теме, обобщение и синтез точек зрения, представленных в источниках, анализ полученных результатов по итогам проделанной работы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95400"/>
            <a:ext cx="9067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Традиция означает «передача», то есть преемственность и отражает содержание опыта, которое передается от одного поколения людей к другому.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Обычай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действие, укоренившееся в общественном сознании и повторяющееся снова и снова.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243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Особенности основных традиций Великобритании, которые отмечаются во многих странах мира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800600" y="3164681"/>
            <a:ext cx="434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Новый год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 января)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традиция первого гостя.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олодой человек с темными волосами приносит удачу. Он приносит с собой хлеб, уголек, щепотку соли, как символы еды, тепла, благосостояния.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новогоднем столе можно увидеть: индейку с каштанами, овсяные лепёшки, сыр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кеббен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жареного гуся; из десертов: яблочный пирог, пудинг, различные сладости и фрукты; из напитков - пунш.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962400"/>
            <a:ext cx="4648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Рождество (25 декабря)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все окна домов освещены свечами, 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ританцы украшают дома и дарят в подарок висячие растения - остролист, плющ и омелу. Есть обычай складывать подарки в чулок или носок, вывешенных на камине, чтобы «Рождественский дед» обронил в них несколько золотых монет.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 descr="http://im7-tub-ru.yandex.net/i?id=126574659-0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47800"/>
            <a:ext cx="3566160" cy="2228850"/>
          </a:xfrm>
          <a:prstGeom prst="rect">
            <a:avLst/>
          </a:prstGeom>
          <a:noFill/>
        </p:spPr>
      </p:pic>
      <p:pic>
        <p:nvPicPr>
          <p:cNvPr id="5129" name="Picture 9" descr="http://glamius.ru/uploads/img/rozhdestvenskij-uzhin-v-velikobritani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990600"/>
            <a:ext cx="3209925" cy="214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3048000"/>
            <a:ext cx="441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День Святого Валентина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(14 февраля)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существует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традиция тайно вручать подарки и подбирать пару по жребию. В этот день дарят сладости,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мягкие игрушки, украшения в виде сердца.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572000" y="3276600"/>
            <a:ext cx="42672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День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(30 марта)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британские дети дарят матерям цветы и выполняют за них домашнюю работу. В этот день делают специальный торт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симнель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называемый «материнским тортом», который украшается 12 шариками марципана, они символизируют 12 знаков зодиака.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Picture 8" descr="http://im1-tub-ru.yandex.net/i?id=307463121-0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066800"/>
            <a:ext cx="2171446" cy="1581150"/>
          </a:xfrm>
          <a:prstGeom prst="rect">
            <a:avLst/>
          </a:prstGeom>
          <a:noFill/>
        </p:spPr>
      </p:pic>
      <p:pic>
        <p:nvPicPr>
          <p:cNvPr id="4110" name="Picture 14" descr="http://www.bestlookmeup.com/images/mumflowers4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28600"/>
            <a:ext cx="2004593" cy="3009900"/>
          </a:xfrm>
          <a:prstGeom prst="rect">
            <a:avLst/>
          </a:prstGeom>
          <a:noFill/>
        </p:spPr>
      </p:pic>
      <p:pic>
        <p:nvPicPr>
          <p:cNvPr id="4112" name="Picture 16" descr="http://s.vtambove.ru/localStorage/collection/ea/6c/73/9a/ea6c739a_resizedScaled_659to4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4033672" cy="2533651"/>
          </a:xfrm>
          <a:prstGeom prst="rect">
            <a:avLst/>
          </a:prstGeom>
          <a:noFill/>
        </p:spPr>
      </p:pic>
      <p:pic>
        <p:nvPicPr>
          <p:cNvPr id="4114" name="Picture 18" descr="http://www.thehindu.com/multimedia/dynamic/00031/11IN_VALENTINE_ROSE_31059f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1" y="4982833"/>
            <a:ext cx="2819400" cy="1875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429000"/>
            <a:ext cx="40386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День Смеха (1 апреля)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Шотландии называют Днем Кукушки. Он отмечается 2 дня. Обманутый 1 апреля слывет «разиней». Второй день называется - День Хвоста, в который проводят мероприятия, связанные с этой частью тела. Одна специфическая черта: время розыгрышей ограничено – только до 12 часов дня.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67200" y="3505200"/>
            <a:ext cx="4419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Пасху (20 апреля)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проводятся специальные соревнования - поиск яиц и катают яйца с горы. Воскресным утром к чаю подают крестовые булочки, на обед собирается вся семья. В этот день в Британии дарят шоколадные яйца, внутри которых карамель или какие-то другие сладости, а также различные сувениры в виде пасхальных яиц.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 descr="http://ic.pics.livejournal.com/smart_traveller/38028818/15271/15271_6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2275731" cy="2697163"/>
          </a:xfrm>
          <a:prstGeom prst="roundRect">
            <a:avLst/>
          </a:prstGeom>
          <a:noFill/>
        </p:spPr>
      </p:pic>
      <p:pic>
        <p:nvPicPr>
          <p:cNvPr id="3078" name="Picture 6" descr="http://www.travelhouseuk.co.uk/news/wp-content/uploads/Easter-in-Australi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762000"/>
            <a:ext cx="3759574" cy="2514601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A5E">
            <a:alpha val="7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04800" y="3124200"/>
            <a:ext cx="4495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Фестиваль Соломенного Медведя (13 января)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отмечается в городке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Виттлеси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Этот обычай служит для призыва весны и просьбой о богатом урожае. Мужчины наряжаются в костюм соломенного медведя и стучатся во все дома на их пути. Шутками, фокусами, забавными песенками и танцами они выпрашивают угощение и выпивку. От того, задобрят ли Мишку, зависит, насколько хорош будет урожай.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0"/>
            <a:ext cx="74674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Уникальные праздники Великобритании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876800" y="2887682"/>
            <a:ext cx="42672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Фестиваль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Апхелио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(28 января)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проводится на Шетландских островах, в городе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Лервик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где в IX веке высадились скандинавские викинги, оказавшие огромное влияние на Шотландию и Англию. В этот день 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ители делают 30-футовую модель корабля викингов, переодеваются в наряды викингов, берут в руки факелы и через весь город несут корабль к морю. На побережье его сжигают (обычай при похоронах воинов и вождей у викингов).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4" name="Picture 10" descr="http://veselo.net.ua/upload/mod_catalog/64_477/1235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3505200" cy="2369516"/>
          </a:xfrm>
          <a:prstGeom prst="rect">
            <a:avLst/>
          </a:prstGeom>
          <a:noFill/>
        </p:spPr>
      </p:pic>
      <p:pic>
        <p:nvPicPr>
          <p:cNvPr id="21516" name="Picture 12" descr="http://www.dondeviajar.es/files/2013/02/up-helly-a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533400"/>
            <a:ext cx="2439930" cy="2076450"/>
          </a:xfrm>
          <a:prstGeom prst="rect">
            <a:avLst/>
          </a:prstGeom>
          <a:noFill/>
        </p:spPr>
      </p:pic>
      <p:pic>
        <p:nvPicPr>
          <p:cNvPr id="21518" name="Picture 14" descr="http://belarus.newsby.org/newsimg/2010/11/vikin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533400"/>
            <a:ext cx="1690986" cy="207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800600" y="3581400"/>
            <a:ext cx="4038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День святого Патрика (17 марта)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— исторический ирландский праздник, в этот день устраиваются костюмированные парады с духовыми оркестрами. В этот день все кругом зеленеет — зеленое пиво, сувениры, одежда.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429000"/>
            <a:ext cx="4572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День святого Дэвида (1 марта)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— покровителя Уэльса — один из важных праздников для жителей Уэльса. В этот день повсюду видны изображения святого Дэвида с голубкой на плече, валлийцы прикрепляют к одежде национальные символы — нарцисс или лук-порей. В Уэльсе проходят праздничные мероприятия, а на столах в каждой валлийской семье бывает традиционный суп из лука-порея.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6" name="Picture 8" descr="http://www.calend.ru/img/content_images/i3/3027_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3124200" cy="2822194"/>
          </a:xfrm>
          <a:prstGeom prst="ellipse">
            <a:avLst/>
          </a:prstGeom>
          <a:noFill/>
        </p:spPr>
      </p:pic>
      <p:pic>
        <p:nvPicPr>
          <p:cNvPr id="2058" name="Picture 10" descr="http://stat20.privet.ru/lr/0c0b6e259ca8ccefdd698d1a2dd4d06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381000"/>
            <a:ext cx="4051065" cy="3028951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1280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Кузнецов Даниил</dc:creator>
  <cp:lastModifiedBy>Пользователь Windows</cp:lastModifiedBy>
  <cp:revision>32</cp:revision>
  <dcterms:created xsi:type="dcterms:W3CDTF">2014-02-13T12:56:59Z</dcterms:created>
  <dcterms:modified xsi:type="dcterms:W3CDTF">2014-12-05T18:49:31Z</dcterms:modified>
</cp:coreProperties>
</file>