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1" r:id="rId8"/>
    <p:sldId id="265" r:id="rId9"/>
    <p:sldId id="259" r:id="rId10"/>
    <p:sldId id="266" r:id="rId11"/>
    <p:sldId id="269" r:id="rId12"/>
    <p:sldId id="267" r:id="rId13"/>
    <p:sldId id="268" r:id="rId14"/>
    <p:sldId id="270" r:id="rId15"/>
    <p:sldId id="271" r:id="rId16"/>
    <p:sldId id="272" r:id="rId17"/>
    <p:sldId id="260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196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286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859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9183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973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7258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4821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645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629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530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017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259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336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658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915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072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200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E5B9928-C39D-4C90-ACAC-553641A9881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65B75E0-E435-4942-8FD5-6C0BACE50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480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umi.ru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voroninamv.umi.ru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webnode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Мастер-класс</a:t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персонального сайта преподавателя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92184" y="4375761"/>
            <a:ext cx="3298371" cy="165576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Выполнили: преподаватели иностранного языка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Воронина М.В.,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Булкина Т.А.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909457" y="6031523"/>
            <a:ext cx="1262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2014 год</a:t>
            </a: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02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9149" y="300335"/>
            <a:ext cx="834715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Пошаговая инструкция </a:t>
            </a:r>
            <a:endParaRPr lang="en-US" sz="5400" b="0" cap="none" spc="0" dirty="0" smtClean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создания сайта на 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UMI.ru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1015" y="2219093"/>
            <a:ext cx="1047686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Наличие электронной почты (необходимо для обратной связи с сайтом –восстановление пароля, рассылка информации сайта)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Заходим на сайт 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/>
              </a:rPr>
              <a:t>http://umi.ru/</a:t>
            </a: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Нажимаем СОЗДАТЬ САЙТ СЕЙЧАС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Вводим своё название сайта и свою электронную почту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Ставим галочку, что принимаем пользовательское соглашение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Проверяем домен свободен он или нет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 Нажимаем СОЗДАТЬ САЙТ</a:t>
            </a:r>
            <a:endParaRPr lang="en-US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71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9888" y="6345048"/>
            <a:ext cx="3732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115" y="1033206"/>
            <a:ext cx="7012344" cy="38000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87222" y="5282978"/>
            <a:ext cx="2183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http://umi.ru/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611596" y="2270090"/>
            <a:ext cx="261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0" u="sng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-62845"/>
            <a:ext cx="121919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endParaRPr lang="ru-RU" sz="36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4117" y="1039713"/>
            <a:ext cx="4416367" cy="379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23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287" y="-195942"/>
            <a:ext cx="8986283" cy="23410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57287" y="2145125"/>
            <a:ext cx="59109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Выбираете категорию сайта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9. Выбираете шаблон сайта</a:t>
            </a:r>
          </a:p>
          <a:p>
            <a:pPr marL="457200" indent="-457200">
              <a:buAutoNum type="arabicPeriod" startAt="10"/>
            </a:pP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появившейся рамочке нажимаем ДА</a:t>
            </a:r>
          </a:p>
          <a:p>
            <a:pPr marL="457200" indent="-457200">
              <a:buAutoNum type="arabicPeriod" startAt="10"/>
            </a:pP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новой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амочке можно изменить пароль</a:t>
            </a:r>
          </a:p>
          <a:p>
            <a:pPr marL="457200" indent="-457200">
              <a:buAutoNum type="arabicPeriod" startAt="10"/>
            </a:pP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Нажимаем РЕДАКТИРОВАТЬ САЙТ</a:t>
            </a:r>
          </a:p>
          <a:p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AutoNum type="arabicPeriod" startAt="10"/>
            </a:pP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AutoNum type="arabicPeriod" startAt="10"/>
            </a:pP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98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170" y="380999"/>
            <a:ext cx="6858001" cy="48223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0771" y="1066799"/>
            <a:ext cx="4448524" cy="28738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1645" y="4506686"/>
            <a:ext cx="5223388" cy="235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287" y="-195942"/>
            <a:ext cx="8986283" cy="23410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57287" y="2145125"/>
            <a:ext cx="968562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13. В верху страницы нажимаем РЕДАКТИРОВАТЬ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14. Исправляем все данные на странице (ФИО, адрес, фотографии и т.д.)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15. Вставляем информацию о себе, добавляем свои пункты меню, лишнее удаляем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16. После исправления информации не забываем нажимать СОХРАНИТЬ и ПРОСМОТР  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17. Дисковое пространство даётся 100 Мб</a:t>
            </a:r>
          </a:p>
          <a:p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AutoNum type="arabicPeriod" startAt="10"/>
            </a:pP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AutoNum type="arabicPeriod" startAt="10"/>
            </a:pP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05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18544" y="2253983"/>
            <a:ext cx="96856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AutoNum type="arabicPeriod" startAt="10"/>
            </a:pP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AutoNum type="arabicPeriod" startAt="10"/>
            </a:pP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794" y="160372"/>
            <a:ext cx="8443597" cy="4093029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 flipV="1">
            <a:off x="1317172" y="293914"/>
            <a:ext cx="206829" cy="5116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1657" y="660731"/>
            <a:ext cx="8479971" cy="4321628"/>
          </a:xfrm>
          <a:prstGeom prst="rect">
            <a:avLst/>
          </a:prstGeom>
        </p:spPr>
      </p:pic>
      <p:sp>
        <p:nvSpPr>
          <p:cNvPr id="7" name="Стрелка вниз 6"/>
          <p:cNvSpPr/>
          <p:nvPr/>
        </p:nvSpPr>
        <p:spPr>
          <a:xfrm>
            <a:off x="6134546" y="3942225"/>
            <a:ext cx="185057" cy="4680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747" y="2365145"/>
            <a:ext cx="243861" cy="4938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037" y="959288"/>
            <a:ext cx="155912" cy="4993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10" name="Стрелка вниз 9"/>
          <p:cNvSpPr/>
          <p:nvPr/>
        </p:nvSpPr>
        <p:spPr>
          <a:xfrm>
            <a:off x="5189764" y="5309570"/>
            <a:ext cx="206828" cy="4680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317671" y="1458686"/>
            <a:ext cx="157843" cy="79529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180" y="780474"/>
            <a:ext cx="137178" cy="52911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2"/>
          <a:stretch/>
        </p:blipFill>
        <p:spPr>
          <a:xfrm>
            <a:off x="1575153" y="5880269"/>
            <a:ext cx="8048301" cy="38132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554" y="5386450"/>
            <a:ext cx="262151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8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7638" y="881743"/>
            <a:ext cx="10325623" cy="5257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39886" y="185058"/>
            <a:ext cx="6487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Панель управления сайтом</a:t>
            </a:r>
            <a:endParaRPr lang="ru-RU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33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31046" y="6306279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5718" y="1422264"/>
            <a:ext cx="5725694" cy="3163724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936395" y="4867868"/>
            <a:ext cx="6076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u="sng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http://</a:t>
            </a:r>
            <a:r>
              <a:rPr lang="ru-RU" b="1" i="0" u="sng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учительский. сайт/Булкина-Татьяна-Анатольевна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616" y="1422264"/>
            <a:ext cx="5807683" cy="3163724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1467820" y="4924585"/>
            <a:ext cx="3073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hlinkClick r:id="rId4"/>
              </a:rPr>
              <a:t>http://voroninamv.umi.ru/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75826" y="217054"/>
            <a:ext cx="73997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Конечный результат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68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975" y="920820"/>
            <a:ext cx="87671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СПАСИБО ЗА ВНИМАНИЕ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522" y="2167618"/>
            <a:ext cx="4210050" cy="42862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7875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0671" y="787791"/>
            <a:ext cx="105507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Формы </a:t>
            </a:r>
            <a:r>
              <a:rPr lang="ru-RU" sz="28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представления личного вклада педагогического работника в развитие образования</a:t>
            </a:r>
            <a:endParaRPr lang="ru-RU" sz="28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660401" y="1741898"/>
            <a:ext cx="562707" cy="17750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281" y="1718447"/>
            <a:ext cx="621846" cy="179847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838634" y="3620616"/>
            <a:ext cx="4268252" cy="12795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466" y="3621398"/>
            <a:ext cx="4678691" cy="12787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95834" y="3824699"/>
            <a:ext cx="3291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Персональный сайт педагога</a:t>
            </a: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64086" y="3638061"/>
            <a:ext cx="4345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ерсональная страница педагога на сайте образовательной организации</a:t>
            </a: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22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7782" y="381392"/>
            <a:ext cx="94420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Требования к структуре официального сайта</a:t>
            </a:r>
            <a:endParaRPr lang="ru-RU" sz="2800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2515" y="1211836"/>
            <a:ext cx="1109254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FontTx/>
              <a:buChar char="-"/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Файлы документов представляются на сайте в форматах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Portable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Document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Files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(.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pdf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презентации),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Microsoft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Word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(.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doc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.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docx</a:t>
            </a:r>
            <a:r>
              <a:rPr lang="ru-RU" sz="2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текстовый документ),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Microsof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Excel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(.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xls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.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xlsx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электронная таблица),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Open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Document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Files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(.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odt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текстовый документ, .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ods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 электронная таблица). 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 файлы, ссылки на которые размещены на страницах соответствующего раздела, должны удовлетворять следующим условиям:</a:t>
            </a:r>
          </a:p>
          <a:p>
            <a:pPr indent="342900"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максимальный размер размещаемого файла не должен превышать 15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мб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Если размер файла превышает максимальное значение, то он должен быть разделен на несколько частей (файлов), размер которых не должен превышать максимальное значение размера файла;</a:t>
            </a:r>
          </a:p>
          <a:p>
            <a:pPr indent="342900"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сканирование документа должно быть выполнено с разрешением не менее 75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dpi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(количество точек на дюйм);</a:t>
            </a:r>
          </a:p>
          <a:p>
            <a:pPr indent="342900"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отсканированный текст в электронной копии документа должен быть читаемым;</a:t>
            </a:r>
          </a:p>
          <a:p>
            <a:pPr indent="450215"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информация представляется на сайте в текстовом и (или) табличном формате, обеспечивающем ее автоматическую обработку (машиночитаемый формат) в целях повторного использования без предварительного изменения человеком.</a:t>
            </a:r>
            <a:endParaRPr lang="ru-RU" sz="20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24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38399" y="435428"/>
            <a:ext cx="89589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  <a:tabLst>
                <a:tab pos="450215" algn="l"/>
              </a:tabLst>
            </a:pPr>
            <a:r>
              <a:rPr lang="ru-RU" sz="3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Интернет-ресурс должен отражать:</a:t>
            </a:r>
            <a:endParaRPr lang="ru-RU" sz="2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6828" y="1159639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Информацию об авторе и его педагогической деятельности: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должность, место работы, образование, квалификация;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краткая биография;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электронный портфолио: достижения, награды, публикации;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фотографии, статьи, видео об авторе;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достижения учащихся: участие в конкурсах, проектах, результаты экзаменов.</a:t>
            </a:r>
            <a:endParaRPr lang="ru-RU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8126" y="1159639"/>
            <a:ext cx="5976377" cy="3788229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5580" y="5266827"/>
            <a:ext cx="7158963" cy="1237785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650" y="4021961"/>
            <a:ext cx="3761678" cy="2766163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32364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371" y="607287"/>
            <a:ext cx="1194162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Методический аспект профессиональной  педагогической деятельности: </a:t>
            </a:r>
          </a:p>
          <a:p>
            <a:pPr marL="450215">
              <a:spcAft>
                <a:spcPts val="0"/>
              </a:spcAft>
              <a:tabLst>
                <a:tab pos="450215" algn="l"/>
                <a:tab pos="450215" algn="l"/>
                <a:tab pos="65468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учебно-методические материалы;</a:t>
            </a:r>
          </a:p>
          <a:p>
            <a:pPr marL="450215" algn="just">
              <a:spcAft>
                <a:spcPts val="0"/>
              </a:spcAft>
              <a:tabLst>
                <a:tab pos="450215" algn="l"/>
                <a:tab pos="450215" algn="l"/>
                <a:tab pos="65468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система заданий для обучающихся (тесты, опросы, форумы, задания) </a:t>
            </a:r>
          </a:p>
          <a:p>
            <a:pPr marL="450215"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образцы проектных (исследовательских) работ обучающихся, фотоотчетов по итогам учебной или внеурочной деятельности.</a:t>
            </a:r>
            <a:endParaRPr lang="ru-RU" sz="20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913" y="2960913"/>
            <a:ext cx="5528405" cy="3173053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1421" y="2960913"/>
            <a:ext cx="6041883" cy="317305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44270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7462" y="233722"/>
            <a:ext cx="116827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Интерактивные формы общения и обратной связи</a:t>
            </a:r>
            <a:endParaRPr lang="ru-RU" sz="1600" dirty="0" smtClean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контактная информация, e-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mail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ссылки на профили в социальных сетях, если такие имеются;</a:t>
            </a:r>
            <a:endParaRPr lang="ru-RU" sz="1600" dirty="0" smtClean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форум, чат или блог;</a:t>
            </a:r>
            <a:endParaRPr lang="ru-RU" sz="1600" dirty="0" smtClean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гостевая книга, отзывы посетителей;</a:t>
            </a:r>
            <a:endParaRPr lang="ru-RU" sz="1600" dirty="0" smtClean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опросы для различных категорий участников образовательного процесса;</a:t>
            </a:r>
            <a:endParaRPr lang="ru-RU" sz="1600" dirty="0" smtClean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новостная лента.</a:t>
            </a:r>
            <a:endParaRPr lang="ru-RU" sz="16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3729" y="2172714"/>
            <a:ext cx="9326168" cy="814570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0146" y="3004457"/>
            <a:ext cx="5119751" cy="3755572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3729" y="3004457"/>
            <a:ext cx="3771520" cy="3755572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71384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649" y="222571"/>
            <a:ext cx="117273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Нормативно-правовую базу профессиональной педагогической деятельности:</a:t>
            </a: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ссылки на основные нормативные документы, отражающие требования к содержанию и результатам по направлению профессиональной педагогической деятельности;</a:t>
            </a: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информация об используемых в работе учебниках, учебно-методических комплексах и т.п.</a:t>
            </a:r>
            <a:endParaRPr lang="ru-RU" sz="20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056" y="2220686"/>
            <a:ext cx="7687489" cy="3221109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64514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6813" y="30535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Критерии оценки интернет - ресурса педагогического работника </a:t>
            </a:r>
            <a:endParaRPr lang="ru-RU" sz="16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5921" y="1364188"/>
            <a:ext cx="11577784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Актуальность и социально-педагогическая значимость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Содержательная насыщенность и тематическая организованность представленной информации</a:t>
            </a:r>
            <a:endParaRPr lang="ru-RU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Образовательная и методическая ценность размещенных материалов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Оригинальность и новизна представленных разработок, творческий подход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насыщенной, мотивирующей информационной среды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Технологичность и репрезентативность (возможность заимствования) педагогического опыта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Информационная компетентность автора интернет – ресурса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Демонстрация способности аттестуемого к анализу, осмыслению и представлению своей педагогической деятельности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Доступность информации и удобство пользования интернет – ресурсом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Эстетика интернет – ресурса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ru-RU" dirty="0" smtClean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endParaRPr lang="ru-RU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2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9888" y="6345048"/>
            <a:ext cx="3732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hlinkClick r:id="rId2"/>
              </a:rPr>
              <a:t>http://www.webnode.ru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56749" y="1036235"/>
            <a:ext cx="5480936" cy="29293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947" y="3347647"/>
            <a:ext cx="5064370" cy="30281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72117" y="3393476"/>
            <a:ext cx="5503417" cy="29823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18187" y="6345049"/>
            <a:ext cx="2183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http://umi.ru/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11596" y="2270090"/>
            <a:ext cx="35804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u="sng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http://</a:t>
            </a:r>
            <a:r>
              <a:rPr lang="ru-RU" sz="2400" b="1" i="0" u="sng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учительский. сайт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-62845"/>
            <a:ext cx="12191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Где можно создать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бесплатный сайт</a:t>
            </a:r>
            <a:endParaRPr lang="ru-RU" sz="36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300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269</TotalTime>
  <Words>671</Words>
  <Application>Microsoft Office PowerPoint</Application>
  <PresentationFormat>Широкоэкранный</PresentationFormat>
  <Paragraphs>84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SimSun</vt:lpstr>
      <vt:lpstr>Arial Black</vt:lpstr>
      <vt:lpstr>Calibri</vt:lpstr>
      <vt:lpstr>Century Gothic</vt:lpstr>
      <vt:lpstr>Tahoma</vt:lpstr>
      <vt:lpstr>Times New Roman</vt:lpstr>
      <vt:lpstr>Times New Roman</vt:lpstr>
      <vt:lpstr>Wingdings 3</vt:lpstr>
      <vt:lpstr>Сектор</vt:lpstr>
      <vt:lpstr>Мастер-класс Создание персонального сайта преподавателя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Создание персонального сайта преподавателя</dc:title>
  <dc:creator>Пользователь Windows</dc:creator>
  <cp:lastModifiedBy>Пользователь Windows</cp:lastModifiedBy>
  <cp:revision>24</cp:revision>
  <dcterms:created xsi:type="dcterms:W3CDTF">2014-12-02T15:02:44Z</dcterms:created>
  <dcterms:modified xsi:type="dcterms:W3CDTF">2014-12-02T19:44:37Z</dcterms:modified>
</cp:coreProperties>
</file>